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000" autoAdjust="0"/>
    <p:restoredTop sz="80036" autoAdjust="0"/>
  </p:normalViewPr>
  <p:slideViewPr>
    <p:cSldViewPr snapToGrid="0">
      <p:cViewPr varScale="1">
        <p:scale>
          <a:sx n="84" d="100"/>
          <a:sy n="84" d="100"/>
        </p:scale>
        <p:origin x="8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54F53-25D3-42F7-97BC-B41C2EE8945E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BAA3D-4175-47CB-8EE8-91DE008D16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1180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1BAA3D-4175-47CB-8EE8-91DE008D16CC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32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01B1C8-82DE-4360-8EE0-92605306BC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6618D1D-1544-4991-BE0D-21FD7F042F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4AF40D-72A1-4BC5-867F-ECBDE96A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82899-E349-4FC3-8534-C7D3ECE25B73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4A6EA63-A6AB-4175-806D-A7D0B16B5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19059E4-3A65-453F-B7E2-64C5F0674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32D4D-1B95-4767-AB7D-60604F85A5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1884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7CC939-FEC2-4A5B-BD62-446F73C59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C7E244D-7054-4F8D-8F6C-23BE9B1B45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9DE449C-466B-4D15-AA76-B2DCE1E02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82899-E349-4FC3-8534-C7D3ECE25B73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7A99E63-C81F-4B66-8656-D822953BB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42D17B-1495-49AE-9AB3-22E9C2F5A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32D4D-1B95-4767-AB7D-60604F85A5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017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1F7A192-EA29-4652-BC9C-26317314D2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5D2275F-D4AA-49AC-9453-D81702D95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9BF5DB-19C2-4EBC-86A1-110D99A43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82899-E349-4FC3-8534-C7D3ECE25B73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793D99-DF61-4645-A89F-A004A9C66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391208-9510-4CD0-BE91-EC7BD52AE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32D4D-1B95-4767-AB7D-60604F85A5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7362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413A54-6DE1-429D-B42D-4DF18D72F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CE604B-CA25-43F1-B547-0FB41E35E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DDFF98A-E561-4FBF-AFD5-AD41BCAF7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82899-E349-4FC3-8534-C7D3ECE25B73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68D2D1-7F09-49D6-BAE2-DC1564776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3D88DB8-A536-4302-84AE-18F797E4B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32D4D-1B95-4767-AB7D-60604F85A5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8592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B8ED89-255E-43EF-A2A8-D5B32A55E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93E2A65-7794-4272-AE52-2EE05676B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4719FF8-2370-4963-9937-A83AE65AF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82899-E349-4FC3-8534-C7D3ECE25B73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0FB9BC-4B49-42A9-B588-5F9D0F70E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2DBB39-3320-41B3-9325-D1DDC4A67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32D4D-1B95-4767-AB7D-60604F85A5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951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F4C2EA-7A8B-4419-A82D-9E6A510D0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64E029-A977-4B90-8F92-11EDC28A4B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B4729B7-DDD6-4D61-8168-0006B622A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B62419F-5A64-4F54-A9DE-A24E993EE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82899-E349-4FC3-8534-C7D3ECE25B73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BB16F49-F10D-4732-B135-AE45EC0B9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74F7CF4-6B6A-4764-8B81-019E24C09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32D4D-1B95-4767-AB7D-60604F85A5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315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ED95DC-DF12-4EF2-9066-39532336A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6827EA-B5A9-44C5-B94F-BC03FE44B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9D17A4D-A5CB-448C-A6E4-1EACF4DC1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C45BBE0-FACF-4779-B557-C846827CF1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791F7E7-A79E-48AB-9EC9-1280C2BE22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3AD9A8B-A803-4873-9B12-1875DCC84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82899-E349-4FC3-8534-C7D3ECE25B73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7C79C2D-F6D4-4DBD-99D1-7D75469C1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9209AE2-6F11-404F-8C80-C4E6E6C1E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32D4D-1B95-4767-AB7D-60604F85A5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973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082CE7-F856-4829-A607-5E5A2A5B4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7BB95D4-3EF2-4071-86FA-879572AC5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82899-E349-4FC3-8534-C7D3ECE25B73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A0076A9-07A1-46A0-8B9A-8BFAB4C2A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482A202-267C-4989-B140-C3BEDCE41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32D4D-1B95-4767-AB7D-60604F85A5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5948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B662420-2B9A-41C7-BBE5-4E1B8F73E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82899-E349-4FC3-8534-C7D3ECE25B73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96A917C-5252-4F3D-AAF8-9755EB24E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CEC39FC-AE8F-41E4-9312-5AC7A8512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32D4D-1B95-4767-AB7D-60604F85A5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4017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A78735-9C9F-4A0E-95C0-05A16766F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2F3249D-5298-40CB-96E2-0D11420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CF9614D-B7E2-491A-9D04-036091B61C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FCB4435-12BD-4056-9B62-8B4DBED81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82899-E349-4FC3-8534-C7D3ECE25B73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FD82DBF-09E2-4958-9598-600129238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FBD0D5E-C151-4FC6-848B-81E1D0FFE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32D4D-1B95-4767-AB7D-60604F85A5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1504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8FD369-A1C5-435D-A682-5DF6CEA04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4745420-6A1C-48E0-80E1-8F6A33AC6C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5138536-0583-4B32-9627-4D98BF7D48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FC0D39B-C0A1-405B-8AE7-E41550AA8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82899-E349-4FC3-8534-C7D3ECE25B73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3FA8783-E0BD-40E2-9CB5-DBA882B41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0DB3552-BF44-46F7-A987-7ABE3C54D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32D4D-1B95-4767-AB7D-60604F85A5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5193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CD30CA6-2EAF-4AEF-8BE2-5A92121D8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3CA32ED-BB1B-4D89-80D5-7F6100C04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2C11A92-0F91-4119-B21D-3126081104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82899-E349-4FC3-8534-C7D3ECE25B73}" type="datetimeFigureOut">
              <a:rPr lang="sv-SE" smtClean="0"/>
              <a:t>2022-05-24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31B8B7F-7C4B-4079-9FB7-BEEB642916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17CCD9-2A50-4DF6-B96D-1E11EA491F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32D4D-1B95-4767-AB7D-60604F85A5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7532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4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16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18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004ED5F-2BEC-49A2-9A83-559E4538C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1583" y="1123114"/>
            <a:ext cx="6157210" cy="5124896"/>
          </a:xfrm>
        </p:spPr>
        <p:txBody>
          <a:bodyPr anchor="b"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sv-SE" sz="49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Kallelse </a:t>
            </a:r>
            <a:br>
              <a:rPr lang="sv-SE" sz="49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49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till årsmöte för </a:t>
            </a:r>
            <a:br>
              <a:rPr lang="sv-SE" sz="49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49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Säters IF Ishockey</a:t>
            </a:r>
            <a:br>
              <a:rPr lang="sv-SE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v-SE" sz="2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När? Tisdagen den 7 juni, kl. 19.00</a:t>
            </a:r>
            <a:br>
              <a:rPr lang="sv-SE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Vart? I ishallen</a:t>
            </a:r>
            <a:br>
              <a:rPr lang="sv-SE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v-SE" sz="20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20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Anmäl deltagande till saterifhockey@gmail.com </a:t>
            </a:r>
            <a:br>
              <a:rPr lang="sv-SE" sz="20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20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senast den 2 juni.  Förslag till föredragningslista </a:t>
            </a:r>
            <a:br>
              <a:rPr lang="sv-SE" sz="20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20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finns på laget.se &amp;</a:t>
            </a:r>
            <a:r>
              <a:rPr lang="sv-SE" sz="20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senast en vecka </a:t>
            </a:r>
            <a:br>
              <a:rPr lang="sv-SE" sz="20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20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innan årsmötet finns även övriga h</a:t>
            </a:r>
            <a:r>
              <a:rPr lang="sv-SE" sz="20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andlingar där. </a:t>
            </a:r>
            <a:br>
              <a:rPr lang="sv-SE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v-SE" sz="3000" b="1" dirty="0">
                <a:solidFill>
                  <a:srgbClr val="FFFFFF"/>
                </a:solidFill>
                <a:ea typeface="Calibri" panose="020F0502020204030204" pitchFamily="34" charset="0"/>
              </a:rPr>
            </a:br>
            <a:endParaRPr lang="sv-SE" sz="1300" dirty="0">
              <a:solidFill>
                <a:srgbClr val="FFFFFF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 2" descr="Logo Säterhockeyn">
            <a:extLst>
              <a:ext uri="{FF2B5EF4-FFF2-40B4-BE49-F238E27FC236}">
                <a16:creationId xmlns:a16="http://schemas.microsoft.com/office/drawing/2014/main" id="{4BCC1EFB-6D70-43A2-98CF-05D5AC7C113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12764" y="2108877"/>
            <a:ext cx="1752753" cy="26545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04197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3034</TotalTime>
  <Words>67</Words>
  <Application>Microsoft Office PowerPoint</Application>
  <PresentationFormat>Bredbild</PresentationFormat>
  <Paragraphs>2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Kallelse  till årsmöte för  Säters IF Ishockey  När? Tisdagen den 7 juni, kl. 19.00 Vart? I ishallen  Anmäl deltagande till saterifhockey@gmail.com  senast den 2 juni.  Förslag till föredragningslista  finns på laget.se &amp; senast en vecka  innan årsmötet finns även övriga handlingar där.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Helena Åkerberg Hammarström</dc:creator>
  <cp:lastModifiedBy>Helena Åkerberg Hammarström</cp:lastModifiedBy>
  <cp:revision>29</cp:revision>
  <dcterms:created xsi:type="dcterms:W3CDTF">2020-10-24T14:01:39Z</dcterms:created>
  <dcterms:modified xsi:type="dcterms:W3CDTF">2022-05-24T19:48:17Z</dcterms:modified>
</cp:coreProperties>
</file>